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12192000"/>
  <p:notesSz cx="6858000" cy="9144000"/>
  <p:embeddedFontLst>
    <p:embeddedFont>
      <p:font typeface="Nunito SemiBold"/>
      <p:regular r:id="rId21"/>
      <p:bold r:id="rId22"/>
      <p:italic r:id="rId23"/>
      <p:boldItalic r:id="rId24"/>
    </p:embeddedFont>
    <p:embeddedFont>
      <p:font typeface="Nuni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NunitoSemiBold-bold.fntdata"/><Relationship Id="rId21" Type="http://schemas.openxmlformats.org/officeDocument/2006/relationships/font" Target="fonts/NunitoSemiBold-regular.fntdata"/><Relationship Id="rId24" Type="http://schemas.openxmlformats.org/officeDocument/2006/relationships/font" Target="fonts/NunitoSemiBold-boldItalic.fntdata"/><Relationship Id="rId23" Type="http://schemas.openxmlformats.org/officeDocument/2006/relationships/font" Target="fonts/NunitoSemi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3" name="Google Shape;223;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0" name="Google Shape;230;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7" name="Google Shape;237;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4" name="Google Shape;244;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1" name="Google Shape;251;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6" name="Google Shape;256;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1" name="Google Shape;261;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9" name="Google Shape;169;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4" name="Google Shape;17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2" name="Google Shape;18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8" name="Google Shape;18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5" name="Google Shape;195;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2" name="Google Shape;20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9" name="Google Shape;209;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6" name="Google Shape;21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png"/><Relationship Id="rId4" Type="http://schemas.openxmlformats.org/officeDocument/2006/relationships/image" Target="../media/image19.png"/><Relationship Id="rId5" Type="http://schemas.openxmlformats.org/officeDocument/2006/relationships/image" Target="../media/image1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7.png"/><Relationship Id="rId4" Type="http://schemas.openxmlformats.org/officeDocument/2006/relationships/image" Target="../media/image2.png"/><Relationship Id="rId5" Type="http://schemas.openxmlformats.org/officeDocument/2006/relationships/image" Target="../media/image19.png"/><Relationship Id="rId6" Type="http://schemas.openxmlformats.org/officeDocument/2006/relationships/image" Target="../media/image1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3" name="Shape 13"/>
        <p:cNvGrpSpPr/>
        <p:nvPr/>
      </p:nvGrpSpPr>
      <p:grpSpPr>
        <a:xfrm>
          <a:off x="0" y="0"/>
          <a:ext cx="0" cy="0"/>
          <a:chOff x="0" y="0"/>
          <a:chExt cx="0" cy="0"/>
        </a:xfrm>
      </p:grpSpPr>
      <p:pic>
        <p:nvPicPr>
          <p:cNvPr id="14" name="Google Shape;14;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5" name="Google Shape;15;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1" sz="3600">
                <a:latin typeface="Nunito"/>
                <a:ea typeface="Nunito"/>
                <a:cs typeface="Nunito"/>
                <a:sym typeface="Nunito"/>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id="16" name="Google Shape;16;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7" name="Google Shape;17;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18" name="Google Shape;18;p2"/>
          <p:cNvGrpSpPr/>
          <p:nvPr/>
        </p:nvGrpSpPr>
        <p:grpSpPr>
          <a:xfrm>
            <a:off x="0" y="-446"/>
            <a:ext cx="8094368" cy="6867144"/>
            <a:chOff x="0" y="-446"/>
            <a:chExt cx="8094368" cy="6867144"/>
          </a:xfrm>
        </p:grpSpPr>
        <p:pic>
          <p:nvPicPr>
            <p:cNvPr descr="Image" id="19" name="Google Shape;19;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0" name="Google Shape;20;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1" name="Google Shape;21;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2" name="Google Shape;22;p2"/>
          <p:cNvSpPr txBox="1"/>
          <p:nvPr>
            <p:ph idx="11" type="ftr"/>
          </p:nvPr>
        </p:nvSpPr>
        <p:spPr>
          <a:xfrm>
            <a:off x="8406634" y="5755767"/>
            <a:ext cx="3220824" cy="441361"/>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2000" u="none" cap="none" strike="noStrike">
                <a:solidFill>
                  <a:schemeClr val="dk1"/>
                </a:solidFill>
                <a:latin typeface="Nunito"/>
                <a:ea typeface="Nunito"/>
                <a:cs typeface="Nunito"/>
                <a:sym typeface="Nuni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 name="Google Shape;23;p2"/>
          <p:cNvSpPr txBox="1"/>
          <p:nvPr/>
        </p:nvSpPr>
        <p:spPr>
          <a:xfrm>
            <a:off x="8406634" y="6592079"/>
            <a:ext cx="3683510"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91" name="Shape 91"/>
        <p:cNvGrpSpPr/>
        <p:nvPr/>
      </p:nvGrpSpPr>
      <p:grpSpPr>
        <a:xfrm>
          <a:off x="0" y="0"/>
          <a:ext cx="0" cy="0"/>
          <a:chOff x="0" y="0"/>
          <a:chExt cx="0" cy="0"/>
        </a:xfrm>
      </p:grpSpPr>
      <p:pic>
        <p:nvPicPr>
          <p:cNvPr id="92" name="Google Shape;92;p11"/>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93" name="Google Shape;93;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4" name="Google Shape;94;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5" name="Google Shape;95;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6" name="Google Shape;96;p11"/>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97" name="Google Shape;97;p11"/>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8" name="Google Shape;98;p11"/>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9" name="Shape 99"/>
        <p:cNvGrpSpPr/>
        <p:nvPr/>
      </p:nvGrpSpPr>
      <p:grpSpPr>
        <a:xfrm>
          <a:off x="0" y="0"/>
          <a:ext cx="0" cy="0"/>
          <a:chOff x="0" y="0"/>
          <a:chExt cx="0" cy="0"/>
        </a:xfrm>
      </p:grpSpPr>
      <p:pic>
        <p:nvPicPr>
          <p:cNvPr id="100" name="Google Shape;100;p12"/>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101" name="Google Shape;101;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2" name="Google Shape;102;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3" name="Google Shape;103;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4" name="Google Shape;104;p12"/>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05" name="Google Shape;105;p12"/>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6" name="Google Shape;106;p12"/>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107" name="Shape 107"/>
        <p:cNvGrpSpPr/>
        <p:nvPr/>
      </p:nvGrpSpPr>
      <p:grpSpPr>
        <a:xfrm>
          <a:off x="0" y="0"/>
          <a:ext cx="0" cy="0"/>
          <a:chOff x="0" y="0"/>
          <a:chExt cx="0" cy="0"/>
        </a:xfrm>
      </p:grpSpPr>
      <p:pic>
        <p:nvPicPr>
          <p:cNvPr id="108" name="Google Shape;108;p13"/>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9" name="Google Shape;109;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0" name="Google Shape;110;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1" name="Google Shape;111;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2" name="Google Shape;112;p13"/>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13" name="Google Shape;113;p13"/>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14" name="Google Shape;114;p1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15" name="Shape 115"/>
        <p:cNvGrpSpPr/>
        <p:nvPr/>
      </p:nvGrpSpPr>
      <p:grpSpPr>
        <a:xfrm>
          <a:off x="0" y="0"/>
          <a:ext cx="0" cy="0"/>
          <a:chOff x="0" y="0"/>
          <a:chExt cx="0" cy="0"/>
        </a:xfrm>
      </p:grpSpPr>
      <p:pic>
        <p:nvPicPr>
          <p:cNvPr id="116" name="Google Shape;116;p14"/>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17" name="Google Shape;117;p14"/>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8" name="Google Shape;118;p14"/>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9" name="Google Shape;119;p14"/>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20" name="Google Shape;120;p14"/>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21" name="Google Shape;121;p14"/>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2" name="Google Shape;122;p14"/>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p:cSld name="1_Back page (with disclaimer)">
    <p:spTree>
      <p:nvGrpSpPr>
        <p:cNvPr id="123" name="Shape 123"/>
        <p:cNvGrpSpPr/>
        <p:nvPr/>
      </p:nvGrpSpPr>
      <p:grpSpPr>
        <a:xfrm>
          <a:off x="0" y="0"/>
          <a:ext cx="0" cy="0"/>
          <a:chOff x="0" y="0"/>
          <a:chExt cx="0" cy="0"/>
        </a:xfrm>
      </p:grpSpPr>
      <p:pic>
        <p:nvPicPr>
          <p:cNvPr descr="Image" id="124" name="Google Shape;124;p15"/>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25" name="Google Shape;125;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26" name="Google Shape;126;p15"/>
          <p:cNvSpPr txBox="1"/>
          <p:nvPr>
            <p:ph idx="1" type="subTitle"/>
          </p:nvPr>
        </p:nvSpPr>
        <p:spPr>
          <a:xfrm>
            <a:off x="6856431" y="2580838"/>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7" name="Google Shape;127;p15"/>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28" name="Google Shape;128;p15"/>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ack page (with disclaimer)">
  <p:cSld name="2_Back page (with disclaimer)">
    <p:spTree>
      <p:nvGrpSpPr>
        <p:cNvPr id="129" name="Shape 129"/>
        <p:cNvGrpSpPr/>
        <p:nvPr/>
      </p:nvGrpSpPr>
      <p:grpSpPr>
        <a:xfrm>
          <a:off x="0" y="0"/>
          <a:ext cx="0" cy="0"/>
          <a:chOff x="0" y="0"/>
          <a:chExt cx="0" cy="0"/>
        </a:xfrm>
      </p:grpSpPr>
      <p:pic>
        <p:nvPicPr>
          <p:cNvPr descr="Image" id="130" name="Google Shape;130;p16"/>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31" name="Google Shape;131;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2" name="Google Shape;132;p16"/>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3" name="Google Shape;133;p16"/>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4" name="Google Shape;134;p16"/>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5" name="Google Shape;135;p16"/>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6" name="Google Shape;136;p16"/>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
        <p:nvSpPr>
          <p:cNvPr id="137" name="Google Shape;137;p16"/>
          <p:cNvSpPr txBox="1"/>
          <p:nvPr>
            <p:ph idx="1" type="subTitle"/>
          </p:nvPr>
        </p:nvSpPr>
        <p:spPr>
          <a:xfrm>
            <a:off x="6856431" y="3301455"/>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38" name="Google Shape;138;p16"/>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39" name="Google Shape;139;p16"/>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p:cSld name="Back page (with disclaimer)">
    <p:spTree>
      <p:nvGrpSpPr>
        <p:cNvPr id="140" name="Shape 140"/>
        <p:cNvGrpSpPr/>
        <p:nvPr/>
      </p:nvGrpSpPr>
      <p:grpSpPr>
        <a:xfrm>
          <a:off x="0" y="0"/>
          <a:ext cx="0" cy="0"/>
          <a:chOff x="0" y="0"/>
          <a:chExt cx="0" cy="0"/>
        </a:xfrm>
      </p:grpSpPr>
      <p:pic>
        <p:nvPicPr>
          <p:cNvPr id="141" name="Google Shape;141;p17"/>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42" name="Google Shape;142;p17"/>
          <p:cNvPicPr preferRelativeResize="0"/>
          <p:nvPr/>
        </p:nvPicPr>
        <p:blipFill rotWithShape="1">
          <a:blip r:embed="rId3">
            <a:alphaModFix/>
          </a:blip>
          <a:srcRect b="26811" l="0" r="0" t="26811"/>
          <a:stretch/>
        </p:blipFill>
        <p:spPr>
          <a:xfrm>
            <a:off x="0" y="0"/>
            <a:ext cx="12192001" cy="6858000"/>
          </a:xfrm>
          <a:prstGeom prst="rect">
            <a:avLst/>
          </a:prstGeom>
          <a:noFill/>
          <a:ln>
            <a:noFill/>
          </a:ln>
        </p:spPr>
      </p:pic>
      <p:pic>
        <p:nvPicPr>
          <p:cNvPr descr="Image" id="143" name="Google Shape;143;p17"/>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44" name="Google Shape;144;p17"/>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45" name="Google Shape;145;p17"/>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46" name="Google Shape;146;p17"/>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47" name="Google Shape;147;p17"/>
          <p:cNvSpPr txBox="1"/>
          <p:nvPr/>
        </p:nvSpPr>
        <p:spPr>
          <a:xfrm>
            <a:off x="6877481" y="3244849"/>
            <a:ext cx="4891347" cy="1723216"/>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48" name="Google Shape;148;p17"/>
          <p:cNvSpPr txBox="1"/>
          <p:nvPr>
            <p:ph idx="1" type="subTitle"/>
          </p:nvPr>
        </p:nvSpPr>
        <p:spPr>
          <a:xfrm>
            <a:off x="6877481" y="2114988"/>
            <a:ext cx="4891344" cy="43771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sz="1800">
                <a:solidFill>
                  <a:schemeClr val="dk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9" name="Google Shape;149;p17"/>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150" name="Google Shape;150;p17"/>
          <p:cNvSpPr txBox="1"/>
          <p:nvPr/>
        </p:nvSpPr>
        <p:spPr>
          <a:xfrm>
            <a:off x="6877481" y="10575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51" name="Google Shape;151;p17"/>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52" name="Google Shape;152;p17"/>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53" name="Shape 153"/>
        <p:cNvGrpSpPr/>
        <p:nvPr/>
      </p:nvGrpSpPr>
      <p:grpSpPr>
        <a:xfrm>
          <a:off x="0" y="0"/>
          <a:ext cx="0" cy="0"/>
          <a:chOff x="0" y="0"/>
          <a:chExt cx="0" cy="0"/>
        </a:xfrm>
      </p:grpSpPr>
      <p:pic>
        <p:nvPicPr>
          <p:cNvPr id="154" name="Google Shape;154;p18"/>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55" name="Google Shape;155;p18"/>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56" name="Google Shape;156;p18"/>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57" name="Google Shape;157;p18"/>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58" name="Google Shape;158;p18"/>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9" name="Google Shape;159;p1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160" name="Google Shape;160;p18"/>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0" name="Google Shape;30;p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31" name="Google Shape;31;p3"/>
          <p:cNvSpPr txBox="1"/>
          <p:nvPr/>
        </p:nvSpPr>
        <p:spPr>
          <a:xfrm>
            <a:off x="7286625" y="2121678"/>
            <a:ext cx="4143375" cy="6866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Agenda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marR="0" algn="l">
              <a:lnSpc>
                <a:spcPct val="90000"/>
              </a:lnSpc>
              <a:spcBef>
                <a:spcPts val="1000"/>
              </a:spcBef>
              <a:spcAft>
                <a:spcPts val="0"/>
              </a:spcAft>
              <a:buClr>
                <a:schemeClr val="dk1"/>
              </a:buClr>
              <a:buSzPts val="2800"/>
              <a:buFont typeface="Arial"/>
              <a:buChar char="•"/>
              <a:defRPr b="0" sz="2800">
                <a:solidFill>
                  <a:schemeClr val="dk1"/>
                </a:solidFill>
                <a:latin typeface="Nunito"/>
                <a:ea typeface="Nunito"/>
                <a:cs typeface="Nunito"/>
                <a:sym typeface="Nunito"/>
              </a:defRPr>
            </a:lvl1pPr>
            <a:lvl2pPr lvl="1" marR="0" algn="l">
              <a:lnSpc>
                <a:spcPct val="90000"/>
              </a:lnSpc>
              <a:spcBef>
                <a:spcPts val="500"/>
              </a:spcBef>
              <a:spcAft>
                <a:spcPts val="0"/>
              </a:spcAft>
              <a:buClr>
                <a:schemeClr val="dk1"/>
              </a:buClr>
              <a:buSzPts val="2000"/>
              <a:buFont typeface="Arial"/>
              <a:buChar char="•"/>
              <a:defRPr sz="2000"/>
            </a:lvl2pPr>
            <a:lvl3pPr lvl="2" marR="0" algn="l">
              <a:lnSpc>
                <a:spcPct val="90000"/>
              </a:lnSpc>
              <a:spcBef>
                <a:spcPts val="500"/>
              </a:spcBef>
              <a:spcAft>
                <a:spcPts val="0"/>
              </a:spcAft>
              <a:buClr>
                <a:schemeClr val="dk1"/>
              </a:buClr>
              <a:buSzPts val="1800"/>
              <a:buFont typeface="Arial"/>
              <a:buChar char="•"/>
              <a:defRPr sz="1800"/>
            </a:lvl3pPr>
            <a:lvl4pPr lvl="3" marR="0" algn="l">
              <a:lnSpc>
                <a:spcPct val="90000"/>
              </a:lnSpc>
              <a:spcBef>
                <a:spcPts val="500"/>
              </a:spcBef>
              <a:spcAft>
                <a:spcPts val="0"/>
              </a:spcAft>
              <a:buClr>
                <a:schemeClr val="dk1"/>
              </a:buClr>
              <a:buSzPts val="1600"/>
              <a:buFont typeface="Arial"/>
              <a:buChar char="•"/>
              <a:defRPr sz="1600"/>
            </a:lvl4pPr>
            <a:lvl5pPr lvl="4" marR="0" algn="l">
              <a:lnSpc>
                <a:spcPct val="90000"/>
              </a:lnSpc>
              <a:spcBef>
                <a:spcPts val="500"/>
              </a:spcBef>
              <a:spcAft>
                <a:spcPts val="0"/>
              </a:spcAft>
              <a:buClr>
                <a:schemeClr val="dk1"/>
              </a:buClr>
              <a:buSzPts val="1600"/>
              <a:buFont typeface="Arial"/>
              <a:buChar char="•"/>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42" name="Shape 42"/>
        <p:cNvGrpSpPr/>
        <p:nvPr/>
      </p:nvGrpSpPr>
      <p:grpSpPr>
        <a:xfrm>
          <a:off x="0" y="0"/>
          <a:ext cx="0" cy="0"/>
          <a:chOff x="0" y="0"/>
          <a:chExt cx="0" cy="0"/>
        </a:xfrm>
      </p:grpSpPr>
      <p:pic>
        <p:nvPicPr>
          <p:cNvPr descr="Image" id="43" name="Google Shape;43;p5"/>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45" name="Google Shape;45;p5"/>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46" name="Google Shape;46;p5"/>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47" name="Google Shape;47;p5"/>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48" name="Google Shape;48;p5"/>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cxnSp>
        <p:nvCxnSpPr>
          <p:cNvPr id="49" name="Google Shape;49;p5"/>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50" name="Google Shape;50;p5"/>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51" name="Shape 51"/>
        <p:cNvGrpSpPr/>
        <p:nvPr/>
      </p:nvGrpSpPr>
      <p:grpSpPr>
        <a:xfrm>
          <a:off x="0" y="0"/>
          <a:ext cx="0" cy="0"/>
          <a:chOff x="0" y="0"/>
          <a:chExt cx="0" cy="0"/>
        </a:xfrm>
      </p:grpSpPr>
      <p:pic>
        <p:nvPicPr>
          <p:cNvPr id="52" name="Google Shape;52;p6"/>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53" name="Google Shape;53;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4" name="Google Shape;54;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5" name="Google Shape;55;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6" name="Google Shape;56;p6"/>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57" name="Google Shape;57;p6"/>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58" name="Google Shape;58;p6"/>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9" name="Shape 59"/>
        <p:cNvGrpSpPr/>
        <p:nvPr/>
      </p:nvGrpSpPr>
      <p:grpSpPr>
        <a:xfrm>
          <a:off x="0" y="0"/>
          <a:ext cx="0" cy="0"/>
          <a:chOff x="0" y="0"/>
          <a:chExt cx="0" cy="0"/>
        </a:xfrm>
      </p:grpSpPr>
      <p:pic>
        <p:nvPicPr>
          <p:cNvPr id="60" name="Google Shape;60;p7"/>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61" name="Google Shape;61;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2" name="Google Shape;62;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3" name="Google Shape;63;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4" name="Google Shape;64;p7"/>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5" name="Google Shape;65;p7"/>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66" name="Google Shape;66;p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67" name="Shape 67"/>
        <p:cNvGrpSpPr/>
        <p:nvPr/>
      </p:nvGrpSpPr>
      <p:grpSpPr>
        <a:xfrm>
          <a:off x="0" y="0"/>
          <a:ext cx="0" cy="0"/>
          <a:chOff x="0" y="0"/>
          <a:chExt cx="0" cy="0"/>
        </a:xfrm>
      </p:grpSpPr>
      <p:pic>
        <p:nvPicPr>
          <p:cNvPr id="68" name="Google Shape;68;p8"/>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9" name="Google Shape;69;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0" name="Google Shape;70;p8"/>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1" name="Google Shape;71;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2" name="Google Shape;72;p8"/>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73" name="Google Shape;73;p8"/>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74" name="Google Shape;74;p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75" name="Shape 75"/>
        <p:cNvGrpSpPr/>
        <p:nvPr/>
      </p:nvGrpSpPr>
      <p:grpSpPr>
        <a:xfrm>
          <a:off x="0" y="0"/>
          <a:ext cx="0" cy="0"/>
          <a:chOff x="0" y="0"/>
          <a:chExt cx="0" cy="0"/>
        </a:xfrm>
      </p:grpSpPr>
      <p:pic>
        <p:nvPicPr>
          <p:cNvPr id="76" name="Google Shape;76;p9"/>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77" name="Google Shape;77;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8" name="Google Shape;78;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9" name="Google Shape;79;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0" name="Google Shape;80;p9"/>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1" name="Google Shape;81;p9"/>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82" name="Google Shape;82;p9"/>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83" name="Shape 83"/>
        <p:cNvGrpSpPr/>
        <p:nvPr/>
      </p:nvGrpSpPr>
      <p:grpSpPr>
        <a:xfrm>
          <a:off x="0" y="0"/>
          <a:ext cx="0" cy="0"/>
          <a:chOff x="0" y="0"/>
          <a:chExt cx="0" cy="0"/>
        </a:xfrm>
      </p:grpSpPr>
      <p:pic>
        <p:nvPicPr>
          <p:cNvPr id="84" name="Google Shape;84;p10"/>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85" name="Google Shape;85;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6" name="Google Shape;86;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7" name="Google Shape;87;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8" name="Google Shape;88;p10"/>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9" name="Google Shape;89;p10"/>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0" name="Google Shape;90;p10"/>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None/>
              <a:defRPr b="1" i="0" sz="4400" u="none" cap="none" strike="noStrike">
                <a:solidFill>
                  <a:schemeClr val="dk1"/>
                </a:solidFill>
                <a:latin typeface="Nunito"/>
                <a:ea typeface="Nunito"/>
                <a:cs typeface="Nunito"/>
                <a:sym typeface="Nunito"/>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Nunito"/>
                <a:ea typeface="Nunito"/>
                <a:cs typeface="Nunito"/>
                <a:sym typeface="Nuni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Nunito"/>
                <a:ea typeface="Nunito"/>
                <a:cs typeface="Nunito"/>
                <a:sym typeface="Nuni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Nunito"/>
                <a:ea typeface="Nunito"/>
                <a:cs typeface="Nunito"/>
                <a:sym typeface="Nuni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166" name="Google Shape;166;p19"/>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28"/>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26" name="Google Shape;226;p28"/>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227" name="Google Shape;227;p28"/>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pic>
        <p:nvPicPr>
          <p:cNvPr id="232" name="Google Shape;232;p29"/>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33" name="Google Shape;233;p29"/>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234" name="Google Shape;234;p29"/>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pic>
        <p:nvPicPr>
          <p:cNvPr id="239" name="Google Shape;239;p30"/>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40" name="Google Shape;240;p30"/>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241" name="Google Shape;241;p30"/>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31"/>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47" name="Google Shape;247;p31"/>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248" name="Google Shape;248;p31"/>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2"/>
          <p:cNvSpPr txBox="1"/>
          <p:nvPr>
            <p:ph idx="1" type="subTitle"/>
          </p:nvPr>
        </p:nvSpPr>
        <p:spPr>
          <a:xfrm>
            <a:off x="6856431" y="2580838"/>
            <a:ext cx="4891346" cy="47679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3"/>
          <p:cNvSpPr txBox="1"/>
          <p:nvPr>
            <p:ph idx="1" type="subTitle"/>
          </p:nvPr>
        </p:nvSpPr>
        <p:spPr>
          <a:xfrm>
            <a:off x="6856431" y="3301455"/>
            <a:ext cx="4891346" cy="47679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pic>
        <p:nvPicPr>
          <p:cNvPr id="263" name="Google Shape;263;p34"/>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64" name="Google Shape;264;p34"/>
          <p:cNvSpPr txBox="1"/>
          <p:nvPr>
            <p:ph idx="1" type="subTitle"/>
          </p:nvPr>
        </p:nvSpPr>
        <p:spPr>
          <a:xfrm>
            <a:off x="6877481" y="2114988"/>
            <a:ext cx="4891344" cy="437711"/>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0"/>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p>
            <a:pPr indent="-190500" lvl="0" marL="342900" rtl="0" algn="l">
              <a:lnSpc>
                <a:spcPct val="100000"/>
              </a:lnSpc>
              <a:spcBef>
                <a:spcPts val="0"/>
              </a:spcBef>
              <a:spcAft>
                <a:spcPts val="0"/>
              </a:spcAft>
              <a:buClr>
                <a:schemeClr val="dk1"/>
              </a:buClr>
              <a:buSzPts val="24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21"/>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77" name="Google Shape;177;p21"/>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178" name="Google Shape;178;p21"/>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p>
            <a:pPr indent="-228600" lvl="0" marL="228600" marR="0" rtl="0" algn="l">
              <a:lnSpc>
                <a:spcPct val="90000"/>
              </a:lnSpc>
              <a:spcBef>
                <a:spcPts val="0"/>
              </a:spcBef>
              <a:spcAft>
                <a:spcPts val="0"/>
              </a:spcAft>
              <a:buClr>
                <a:schemeClr val="dk1"/>
              </a:buClr>
              <a:buSzPts val="2800"/>
              <a:buFont typeface="Arial"/>
              <a:buChar char="•"/>
            </a:pPr>
            <a:r>
              <a:rPr lang="en-US"/>
              <a:t>One</a:t>
            </a:r>
            <a:endParaRPr/>
          </a:p>
          <a:p>
            <a:pPr indent="-228600" lvl="1" marL="685800" rtl="0" algn="l">
              <a:lnSpc>
                <a:spcPct val="90000"/>
              </a:lnSpc>
              <a:spcBef>
                <a:spcPts val="500"/>
              </a:spcBef>
              <a:spcAft>
                <a:spcPts val="0"/>
              </a:spcAft>
              <a:buClr>
                <a:schemeClr val="dk1"/>
              </a:buClr>
              <a:buSzPts val="2000"/>
              <a:buChar char="•"/>
            </a:pPr>
            <a:r>
              <a:rPr lang="en-US"/>
              <a:t>Two</a:t>
            </a:r>
            <a:endParaRPr/>
          </a:p>
          <a:p>
            <a:pPr indent="-228600" lvl="2" marL="1143000" rtl="0" algn="l">
              <a:lnSpc>
                <a:spcPct val="90000"/>
              </a:lnSpc>
              <a:spcBef>
                <a:spcPts val="500"/>
              </a:spcBef>
              <a:spcAft>
                <a:spcPts val="0"/>
              </a:spcAft>
              <a:buClr>
                <a:schemeClr val="dk1"/>
              </a:buClr>
              <a:buSzPts val="1800"/>
              <a:buChar char="•"/>
            </a:pPr>
            <a:r>
              <a:rPr lang="en-US"/>
              <a:t>Three</a:t>
            </a:r>
            <a:endParaRPr/>
          </a:p>
          <a:p>
            <a:pPr indent="-228600" lvl="3" marL="1600200" rtl="0" algn="l">
              <a:lnSpc>
                <a:spcPct val="90000"/>
              </a:lnSpc>
              <a:spcBef>
                <a:spcPts val="500"/>
              </a:spcBef>
              <a:spcAft>
                <a:spcPts val="0"/>
              </a:spcAft>
              <a:buClr>
                <a:schemeClr val="dk1"/>
              </a:buClr>
              <a:buSzPts val="1600"/>
              <a:buChar char="•"/>
            </a:pPr>
            <a:r>
              <a:rPr lang="en-US"/>
              <a:t>Four</a:t>
            </a:r>
            <a:endParaRPr/>
          </a:p>
          <a:p>
            <a:pPr indent="-228600" lvl="4" marL="2057400" rtl="0" algn="l">
              <a:lnSpc>
                <a:spcPct val="90000"/>
              </a:lnSpc>
              <a:spcBef>
                <a:spcPts val="500"/>
              </a:spcBef>
              <a:spcAft>
                <a:spcPts val="0"/>
              </a:spcAft>
              <a:buClr>
                <a:schemeClr val="dk1"/>
              </a:buClr>
              <a:buSzPts val="1600"/>
              <a:buChar char="•"/>
            </a:pPr>
            <a:r>
              <a:rPr lang="en-US"/>
              <a:t>Five</a:t>
            </a:r>
            <a:endParaRPr/>
          </a:p>
        </p:txBody>
      </p:sp>
      <p:sp>
        <p:nvSpPr>
          <p:cNvPr id="179" name="Google Shape;179;p21"/>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185" name="Google Shape;185;p22"/>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23"/>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91" name="Google Shape;191;p23"/>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192" name="Google Shape;192;p23"/>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24"/>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98" name="Google Shape;198;p24"/>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199" name="Google Shape;199;p24"/>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25"/>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05" name="Google Shape;205;p25"/>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206" name="Google Shape;206;p25"/>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26"/>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12" name="Google Shape;212;p26"/>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213" name="Google Shape;213;p26"/>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pic>
        <p:nvPicPr>
          <p:cNvPr id="218" name="Google Shape;218;p27"/>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19" name="Google Shape;219;p27"/>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220" name="Google Shape;220;p27"/>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